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A7D2C-1863-4D43-A77D-26EA01D632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A4033B-A4E5-AE49-A2A7-D578599433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6FB2A-2884-1544-AFEA-A17F9FE4F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35264-4DCC-8246-843B-E9D3F64B9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15528-8D14-7445-A9F8-7E06D6AFC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336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63A47-CE32-0643-9F01-A19B2035F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B919DA-F4BC-D04B-987B-A09250DFFD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D3DBE-3FD8-EC42-86BD-9F81945FC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A182-3A80-9C48-88F5-AF8563BD0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50265-EB64-1E41-9685-0467A8025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012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4CEE73-4612-554B-B2A9-78520F99A7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136552-EA83-104D-BC68-6C4D1C932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78ADD-2BA4-7148-BAA6-F2D748FD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4344A-9A70-AD41-8E84-66C3F63FE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AE60C-8B47-6F4B-94B0-E5931B716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5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1204-2FFE-5D48-B1C3-C98B4FBE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F8601-0214-7747-AB87-DA3E1E342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E06D7-35C9-5B45-9D01-784EDB333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BA9DD-C0AF-A447-AA0B-ACE751CDD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ED142-A477-D945-9ACC-51C2F212E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51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86CD1-2745-CB4B-8FB8-42733D22D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B1791-7D06-1D4D-8647-72A9CDF3D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8645A-B47E-1547-80D8-53AA5C55B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84D2E-D4F6-3047-9B2F-9B2C8F054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6DDCB-61F7-E14A-9DC6-D2AE08411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791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6933A-C5D2-F246-82AD-3B8179320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33605-2EAA-F14D-9150-AE2D185EC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40CF2A-8527-CD4D-B648-7305D3B15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E9C68-DF1B-D64E-AF78-619E8748C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0F1BA-BB20-914E-82CF-8C391D8FC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AE5FF-AF20-A243-AC2E-46C1DD7E2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0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25870-2572-C74C-9BDE-92B6F1120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56F37-5438-EC46-9FC6-AAF970B7A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CA67DB-A09A-CF4D-8C63-03952D237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949DC-AA38-E941-A641-E1CEF33457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A210C4-3430-A14F-BF98-D0CF538670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74722B-F159-9646-AAF1-BC08C388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5A7F8D-6D12-E949-B815-FF6ED935F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A2587A-9D45-424C-A105-7A5219598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24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BBDC0-80FE-D842-87F1-14ACDE15E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4755C4-6664-B846-8984-23FD5269C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F2DB14-7651-5D4A-BF35-A75511BF7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2D98D-7670-4D44-9AEF-E107AD2A4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27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AE0DFF-A27E-9445-82A4-17EC2A4F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87BD11-CBAE-9748-9B1C-F64F3A460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9C30B-9C8B-C947-ABA5-D56ACF9A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32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A7816-AF48-1D4B-A694-2A6589290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DDF4B-4F5C-C449-B3F9-870656C7F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69C276-DA0F-C14F-B8ED-7BF3B3E76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C23EC-8BE7-A849-9A53-D4B35419E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38C46-F06F-F742-BE36-B2FE41F22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AD82E-07F4-514C-BE21-17CDF672C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01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5431A-E6E3-1047-A1C7-0EF2E9C85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2D7980-5F0E-0B49-8771-4C245A4688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61B88E-7DD5-7349-96BC-EC450AF86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D1BD78-C3E8-5249-BB44-D834ACB00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0F7646-E1C4-6643-B203-39F2F04E6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7F278-6466-A04A-8911-F0111C8B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063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CD4FFB-7BF1-3743-91E4-DEDD217FA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93AA3-07CC-4B4B-B85D-5F424F24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7EDD7-7909-9C42-B59D-B3E4398B4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6BE24E-214E-F94F-93DE-299304B2D6E5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E079A-5230-9E41-913D-D58DCAA42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0B6AE-ED57-EE4D-8E59-50C4EBB2E3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593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D7FE0D-56CA-FE44-B688-1245EF89F2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34"/>
          <a:stretch/>
        </p:blipFill>
        <p:spPr>
          <a:xfrm>
            <a:off x="716689" y="327111"/>
            <a:ext cx="3191099" cy="55423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9A73A1-F9EE-AC45-9B5D-7B3FD27720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4745"/>
          <a:stretch/>
        </p:blipFill>
        <p:spPr>
          <a:xfrm>
            <a:off x="303596" y="215900"/>
            <a:ext cx="413093" cy="6426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7C2183-CC1C-9043-B3EE-74E5A87758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22" b="60029"/>
          <a:stretch/>
        </p:blipFill>
        <p:spPr>
          <a:xfrm>
            <a:off x="1606034" y="662425"/>
            <a:ext cx="2294279" cy="679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63CE08-7C65-7E40-8399-BAA59CE911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902"/>
          <a:stretch/>
        </p:blipFill>
        <p:spPr>
          <a:xfrm>
            <a:off x="1606034" y="1359241"/>
            <a:ext cx="2294279" cy="7595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DA77BE-400A-9B46-BE16-94C95578E988}"/>
              </a:ext>
            </a:extLst>
          </p:cNvPr>
          <p:cNvSpPr txBox="1"/>
          <p:nvPr/>
        </p:nvSpPr>
        <p:spPr>
          <a:xfrm>
            <a:off x="303596" y="215900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3CDA3B-B3B9-ED4A-9E54-487E823FCD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372"/>
          <a:stretch/>
        </p:blipFill>
        <p:spPr>
          <a:xfrm>
            <a:off x="4097926" y="269650"/>
            <a:ext cx="4262359" cy="23710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B689AB-8D32-384C-BB90-D091F135F9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/>
          <a:stretch/>
        </p:blipFill>
        <p:spPr>
          <a:xfrm>
            <a:off x="7591185" y="290044"/>
            <a:ext cx="4297219" cy="23726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92AFC1-22D3-7942-97C5-11066BDA9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9031" y="3020160"/>
            <a:ext cx="3589243" cy="23773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46C99E-55FF-C941-B150-4BD164EAEB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8273" y="2946696"/>
            <a:ext cx="4365199" cy="24960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01BB19-24AE-5245-A0A2-4F6EB28C2E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00" t="29168" r="-6014" b="58870"/>
          <a:stretch/>
        </p:blipFill>
        <p:spPr>
          <a:xfrm>
            <a:off x="7812729" y="215900"/>
            <a:ext cx="1950466" cy="3353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A6B96B0-F397-E24E-8BD9-9C27A8210D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10" t="15722" b="70005"/>
          <a:stretch/>
        </p:blipFill>
        <p:spPr>
          <a:xfrm>
            <a:off x="4416495" y="131050"/>
            <a:ext cx="1764059" cy="4001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DE6AA89-EB52-914C-9299-9742F56F9D5B}"/>
              </a:ext>
            </a:extLst>
          </p:cNvPr>
          <p:cNvSpPr txBox="1"/>
          <p:nvPr/>
        </p:nvSpPr>
        <p:spPr>
          <a:xfrm>
            <a:off x="4019332" y="126804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A1D014-51BD-4642-BFA0-BFCFF92A7BD5}"/>
              </a:ext>
            </a:extLst>
          </p:cNvPr>
          <p:cNvSpPr txBox="1"/>
          <p:nvPr/>
        </p:nvSpPr>
        <p:spPr>
          <a:xfrm>
            <a:off x="7520386" y="126804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(c)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E53999-F8C3-4342-B3DE-122E063AF520}"/>
              </a:ext>
            </a:extLst>
          </p:cNvPr>
          <p:cNvSpPr txBox="1"/>
          <p:nvPr/>
        </p:nvSpPr>
        <p:spPr>
          <a:xfrm>
            <a:off x="4049031" y="2898230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(d)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C997AE-A76A-234F-9176-CFC01CA53C8D}"/>
              </a:ext>
            </a:extLst>
          </p:cNvPr>
          <p:cNvSpPr txBox="1"/>
          <p:nvPr/>
        </p:nvSpPr>
        <p:spPr>
          <a:xfrm>
            <a:off x="7608822" y="2898230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(e)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9EA67D0-25DD-F94B-B769-4A0DF8238E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48" t="74831" b="17051"/>
          <a:stretch/>
        </p:blipFill>
        <p:spPr>
          <a:xfrm>
            <a:off x="4416495" y="3020160"/>
            <a:ext cx="1767786" cy="2275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D8F2CC4-872B-C14B-8A60-065E8BBC7C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22" t="84244" b="3502"/>
          <a:stretch/>
        </p:blipFill>
        <p:spPr>
          <a:xfrm>
            <a:off x="8009834" y="2950866"/>
            <a:ext cx="1745438" cy="34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15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D625F8-2D05-CF40-A325-36BF4DA4C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23DA5-4511-6C46-970A-DA9861E19252}"/>
              </a:ext>
            </a:extLst>
          </p:cNvPr>
          <p:cNvSpPr txBox="1"/>
          <p:nvPr/>
        </p:nvSpPr>
        <p:spPr>
          <a:xfrm>
            <a:off x="3188042" y="617838"/>
            <a:ext cx="1149179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significant interactions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5DC872-8057-8D44-98C0-BD0F608E9091}"/>
              </a:ext>
            </a:extLst>
          </p:cNvPr>
          <p:cNvSpPr txBox="1"/>
          <p:nvPr/>
        </p:nvSpPr>
        <p:spPr>
          <a:xfrm>
            <a:off x="4858263" y="620821"/>
            <a:ext cx="1149179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significant interactions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357473-978F-2B46-912D-55E551B41AE9}"/>
              </a:ext>
            </a:extLst>
          </p:cNvPr>
          <p:cNvSpPr txBox="1"/>
          <p:nvPr/>
        </p:nvSpPr>
        <p:spPr>
          <a:xfrm>
            <a:off x="3188042" y="4543452"/>
            <a:ext cx="1149179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significant interactions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715DE0-AAD4-C543-B955-42CFDDA0B819}"/>
              </a:ext>
            </a:extLst>
          </p:cNvPr>
          <p:cNvSpPr txBox="1"/>
          <p:nvPr/>
        </p:nvSpPr>
        <p:spPr>
          <a:xfrm>
            <a:off x="4769846" y="4543452"/>
            <a:ext cx="1149179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significant interactions</a:t>
            </a:r>
          </a:p>
        </p:txBody>
      </p:sp>
    </p:spTree>
    <p:extLst>
      <p:ext uri="{BB962C8B-B14F-4D97-AF65-F5344CB8AC3E}">
        <p14:creationId xmlns:p14="http://schemas.microsoft.com/office/powerpoint/2010/main" val="1539859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27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7</cp:revision>
  <dcterms:created xsi:type="dcterms:W3CDTF">2021-06-11T12:11:31Z</dcterms:created>
  <dcterms:modified xsi:type="dcterms:W3CDTF">2021-06-11T14:19:03Z</dcterms:modified>
</cp:coreProperties>
</file>

<file path=docProps/thumbnail.jpeg>
</file>